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232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0512C-BFA6-4BCF-86DC-F7169A4B1F16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E254C-3CC3-43BC-87EF-3C96756F1E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wn mower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81000"/>
            <a:ext cx="2352675" cy="1943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20040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ndara" pitchFamily="34" charset="0"/>
              </a:rPr>
              <a:t>Your Mower &amp; Gas + My Time &amp; Effort </a:t>
            </a:r>
          </a:p>
          <a:p>
            <a:pPr algn="ctr"/>
            <a:r>
              <a:rPr lang="en-US" sz="2400" b="1" dirty="0" smtClean="0">
                <a:latin typeface="Candara" pitchFamily="34" charset="0"/>
              </a:rPr>
              <a:t>= </a:t>
            </a:r>
          </a:p>
          <a:p>
            <a:pPr algn="ctr"/>
            <a:r>
              <a:rPr lang="en-US" sz="2400" b="1" dirty="0" smtClean="0">
                <a:latin typeface="Candara" pitchFamily="34" charset="0"/>
              </a:rPr>
              <a:t>More Time for YOU to ENJOY your Summer!</a:t>
            </a:r>
          </a:p>
          <a:p>
            <a:pPr algn="ctr"/>
            <a:endParaRPr lang="en-US" sz="2400" b="1" dirty="0">
              <a:latin typeface="Candar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4800600"/>
            <a:ext cx="6172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Mowing (Priced per job.  Minimum $15)</a:t>
            </a:r>
            <a:r>
              <a:rPr lang="en-US" sz="2800" dirty="0" smtClean="0"/>
              <a:t> $7/hour  Services:</a:t>
            </a:r>
            <a:endParaRPr lang="en-US" sz="2800" dirty="0" smtClean="0"/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 Weeding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 Sweeping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Trimming Bushes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Digging/Clearing Yard Waste</a:t>
            </a:r>
          </a:p>
        </p:txBody>
      </p:sp>
      <p:sp>
        <p:nvSpPr>
          <p:cNvPr id="9" name="TextBox 8"/>
          <p:cNvSpPr txBox="1"/>
          <p:nvPr/>
        </p:nvSpPr>
        <p:spPr>
          <a:xfrm rot="1459042">
            <a:off x="2531891" y="1246404"/>
            <a:ext cx="403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Nathan’s </a:t>
            </a:r>
          </a:p>
          <a:p>
            <a:pPr algn="ctr"/>
            <a:r>
              <a:rPr lang="en-US" sz="2800" dirty="0" smtClean="0"/>
              <a:t>Lawn and Garden Service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76962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ndara" pitchFamily="34" charset="0"/>
              </a:rPr>
              <a:t>Call 443-299-2083 </a:t>
            </a:r>
          </a:p>
          <a:p>
            <a:pPr algn="ctr"/>
            <a:r>
              <a:rPr lang="en-US" sz="2800" b="1" dirty="0" smtClean="0">
                <a:latin typeface="Candara" pitchFamily="34" charset="0"/>
              </a:rPr>
              <a:t>for help with your dirty work.   </a:t>
            </a:r>
            <a:endParaRPr lang="en-US" sz="2800" b="1" dirty="0" smtClean="0">
              <a:latin typeface="Candar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56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Megan Delaney</dc:creator>
  <cp:lastModifiedBy>Megan Delaney</cp:lastModifiedBy>
  <cp:revision>3</cp:revision>
  <dcterms:created xsi:type="dcterms:W3CDTF">2014-05-20T20:33:57Z</dcterms:created>
  <dcterms:modified xsi:type="dcterms:W3CDTF">2014-05-20T20:57:58Z</dcterms:modified>
</cp:coreProperties>
</file>