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3821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2262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E2369-4193-4F2E-A0D9-42BC6F6EAD98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0CD98-B1BD-4189-8260-D6B1B3CAF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cket and sponge black and white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 rot="19657178">
            <a:off x="-924311" y="1119082"/>
            <a:ext cx="6858000" cy="1384995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Nathan’s</a:t>
            </a:r>
            <a:endParaRPr lang="en-US" sz="32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Car</a:t>
            </a:r>
            <a:r>
              <a:rPr lang="en-US" sz="32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Washing </a:t>
            </a:r>
          </a:p>
          <a:p>
            <a:pPr algn="ctr"/>
            <a:endParaRPr lang="en-US" sz="16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429000"/>
            <a:ext cx="685800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erlin Sans FB" pitchFamily="34" charset="0"/>
              </a:rPr>
              <a:t>Any small or medium car - $ 8</a:t>
            </a:r>
          </a:p>
          <a:p>
            <a:pPr algn="ctr"/>
            <a:r>
              <a:rPr lang="en-US" sz="2800" dirty="0" smtClean="0">
                <a:latin typeface="Berlin Sans FB" pitchFamily="34" charset="0"/>
              </a:rPr>
              <a:t>Any Truck, SUV or Van - $10</a:t>
            </a:r>
          </a:p>
          <a:p>
            <a:pPr algn="ctr"/>
            <a:r>
              <a:rPr lang="en-US" sz="2800" dirty="0" smtClean="0">
                <a:latin typeface="Berlin Sans FB" pitchFamily="34" charset="0"/>
              </a:rPr>
              <a:t>White walls - $4 extra</a:t>
            </a:r>
          </a:p>
          <a:p>
            <a:pPr algn="ctr"/>
            <a:endParaRPr lang="en-US" sz="1400" dirty="0">
              <a:latin typeface="Berlin Sans FB" pitchFamily="34" charset="0"/>
            </a:endParaRPr>
          </a:p>
          <a:p>
            <a:pPr algn="ctr"/>
            <a:r>
              <a:rPr lang="en-US" sz="2800" dirty="0" smtClean="0">
                <a:latin typeface="Berlin Sans FB" pitchFamily="34" charset="0"/>
              </a:rPr>
              <a:t>Included in your service:</a:t>
            </a:r>
          </a:p>
          <a:p>
            <a:pPr algn="ctr"/>
            <a:r>
              <a:rPr lang="en-US" sz="2800" dirty="0" smtClean="0">
                <a:latin typeface="Berlin Sans FB" pitchFamily="34" charset="0"/>
              </a:rPr>
              <a:t>Rinse</a:t>
            </a:r>
          </a:p>
          <a:p>
            <a:pPr algn="ctr"/>
            <a:r>
              <a:rPr lang="en-US" sz="2800" dirty="0" smtClean="0">
                <a:latin typeface="Berlin Sans FB" pitchFamily="34" charset="0"/>
              </a:rPr>
              <a:t>Mild soap and water wash with sponge</a:t>
            </a:r>
          </a:p>
          <a:p>
            <a:pPr algn="ctr">
              <a:spcAft>
                <a:spcPts val="600"/>
              </a:spcAft>
            </a:pPr>
            <a:r>
              <a:rPr lang="en-US" sz="2800" dirty="0" smtClean="0">
                <a:latin typeface="Berlin Sans FB" pitchFamily="34" charset="0"/>
              </a:rPr>
              <a:t>Rinse &amp; Dry</a:t>
            </a:r>
            <a:endParaRPr lang="en-US" sz="800" dirty="0" smtClean="0">
              <a:latin typeface="Berlin Sans FB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sz="2800" dirty="0" smtClean="0">
                <a:latin typeface="Berlin Sans FB" pitchFamily="34" charset="0"/>
              </a:rPr>
              <a:t>Available </a:t>
            </a:r>
            <a:r>
              <a:rPr lang="en-US" sz="2800" dirty="0" smtClean="0">
                <a:latin typeface="Berlin Sans FB" pitchFamily="34" charset="0"/>
              </a:rPr>
              <a:t>anytime!</a:t>
            </a:r>
          </a:p>
          <a:p>
            <a:pPr algn="ctr">
              <a:spcAft>
                <a:spcPts val="1200"/>
              </a:spcAft>
            </a:pPr>
            <a:r>
              <a:rPr lang="en-US" sz="2800" dirty="0" smtClean="0">
                <a:latin typeface="Berlin Sans FB" pitchFamily="34" charset="0"/>
              </a:rPr>
              <a:t>Ring the doorbell (485 Palomino Drive)</a:t>
            </a:r>
          </a:p>
          <a:p>
            <a:pPr algn="ctr">
              <a:spcAft>
                <a:spcPts val="1200"/>
              </a:spcAft>
            </a:pPr>
            <a:r>
              <a:rPr lang="en-US" sz="2800" dirty="0" smtClean="0">
                <a:latin typeface="Berlin Sans FB" pitchFamily="34" charset="0"/>
              </a:rPr>
              <a:t>or</a:t>
            </a:r>
            <a:endParaRPr lang="en-US" sz="2800" dirty="0" smtClean="0">
              <a:latin typeface="Berlin Sans FB" pitchFamily="34" charset="0"/>
            </a:endParaRPr>
          </a:p>
          <a:p>
            <a:pPr algn="ctr"/>
            <a:r>
              <a:rPr lang="en-US" sz="2800" dirty="0" smtClean="0">
                <a:latin typeface="Berlin Sans FB" pitchFamily="34" charset="0"/>
              </a:rPr>
              <a:t>Call 443-299-2083</a:t>
            </a:r>
          </a:p>
        </p:txBody>
      </p:sp>
      <p:sp>
        <p:nvSpPr>
          <p:cNvPr id="7" name="TextBox 6"/>
          <p:cNvSpPr txBox="1"/>
          <p:nvPr/>
        </p:nvSpPr>
        <p:spPr>
          <a:xfrm rot="19750861">
            <a:off x="1924628" y="2159080"/>
            <a:ext cx="1893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70C0"/>
                </a:solidFill>
              </a:rPr>
              <a:t>( That’s </a:t>
            </a:r>
            <a:r>
              <a:rPr lang="en-US" sz="1200" b="1" dirty="0" smtClean="0">
                <a:solidFill>
                  <a:srgbClr val="0070C0"/>
                </a:solidFill>
              </a:rPr>
              <a:t>Nathan </a:t>
            </a:r>
            <a:r>
              <a:rPr lang="en-US" sz="1200" b="1" dirty="0" smtClean="0">
                <a:solidFill>
                  <a:srgbClr val="0070C0"/>
                </a:solidFill>
              </a:rPr>
              <a:t>Steiner </a:t>
            </a:r>
            <a:r>
              <a:rPr lang="en-US" sz="1200" b="1" dirty="0" smtClean="0">
                <a:solidFill>
                  <a:srgbClr val="0070C0"/>
                </a:solidFill>
                <a:sym typeface="Wingdings" pitchFamily="2" charset="2"/>
              </a:rPr>
              <a:t> )</a:t>
            </a:r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8" name="Heart 7"/>
          <p:cNvSpPr/>
          <p:nvPr/>
        </p:nvSpPr>
        <p:spPr>
          <a:xfrm>
            <a:off x="4495800" y="0"/>
            <a:ext cx="2362200" cy="22098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r>
              <a:rPr lang="en-US" sz="1600" dirty="0" smtClean="0"/>
              <a:t>Help Keep </a:t>
            </a:r>
            <a:r>
              <a:rPr lang="en-US" sz="1600" dirty="0" smtClean="0"/>
              <a:t>A</a:t>
            </a:r>
            <a:r>
              <a:rPr lang="en-US" sz="1600" dirty="0" smtClean="0"/>
              <a:t> </a:t>
            </a:r>
            <a:r>
              <a:rPr lang="en-US" sz="1600" dirty="0" smtClean="0"/>
              <a:t>Neighborhood </a:t>
            </a:r>
            <a:r>
              <a:rPr lang="en-US" sz="1600" dirty="0" smtClean="0"/>
              <a:t>Boy  </a:t>
            </a:r>
            <a:r>
              <a:rPr lang="en-US" sz="1600" dirty="0" smtClean="0"/>
              <a:t>Busy This Summer! </a:t>
            </a:r>
          </a:p>
          <a:p>
            <a:pPr algn="ctr"/>
            <a:r>
              <a:rPr lang="en-US" sz="1600" dirty="0" smtClean="0">
                <a:sym typeface="Wingdings" pitchFamily="2" charset="2"/>
              </a:rPr>
              <a:t>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73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Megan Delaney</dc:creator>
  <cp:lastModifiedBy>Megan Delaney</cp:lastModifiedBy>
  <cp:revision>6</cp:revision>
  <dcterms:created xsi:type="dcterms:W3CDTF">2010-06-30T22:18:28Z</dcterms:created>
  <dcterms:modified xsi:type="dcterms:W3CDTF">2012-07-08T21:18:22Z</dcterms:modified>
</cp:coreProperties>
</file>